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7" r:id="rId5"/>
  </p:sldMasterIdLst>
  <p:notesMasterIdLst>
    <p:notesMasterId r:id="rId15"/>
  </p:notesMasterIdLst>
  <p:handoutMasterIdLst>
    <p:handoutMasterId r:id="rId16"/>
  </p:handoutMasterIdLst>
  <p:sldIdLst>
    <p:sldId id="507" r:id="rId6"/>
    <p:sldId id="506" r:id="rId7"/>
    <p:sldId id="511" r:id="rId8"/>
    <p:sldId id="504" r:id="rId9"/>
    <p:sldId id="505" r:id="rId10"/>
    <p:sldId id="508" r:id="rId11"/>
    <p:sldId id="509" r:id="rId12"/>
    <p:sldId id="510" r:id="rId13"/>
    <p:sldId id="50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  <a:srgbClr val="EE2455"/>
    <a:srgbClr val="0D4360"/>
    <a:srgbClr val="00336A"/>
    <a:srgbClr val="365C8B"/>
    <a:srgbClr val="003369"/>
    <a:srgbClr val="F83E54"/>
    <a:srgbClr val="194979"/>
    <a:srgbClr val="C0425A"/>
    <a:srgbClr val="5D9C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271A2C-FE28-429D-B861-98A5EA18AA41}" v="3" dt="2023-12-14T08:25:14.089"/>
    <p1510:client id="{DE74F77B-8AC5-4BAF-BB04-00EA5D459F81}" v="33" dt="2023-12-13T17:09:18.523"/>
  </p1510:revLst>
</p1510:revInfo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87" autoAdjust="0"/>
    <p:restoredTop sz="97389" autoAdjust="0"/>
  </p:normalViewPr>
  <p:slideViewPr>
    <p:cSldViewPr snapToGrid="0">
      <p:cViewPr varScale="1">
        <p:scale>
          <a:sx n="81" d="100"/>
          <a:sy n="81" d="100"/>
        </p:scale>
        <p:origin x="-125" y="3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022"/>
    </p:cViewPr>
  </p:sorterViewPr>
  <p:notesViewPr>
    <p:cSldViewPr snapToGrid="0" showGuides="1">
      <p:cViewPr varScale="1">
        <p:scale>
          <a:sx n="58" d="100"/>
          <a:sy n="58" d="100"/>
        </p:scale>
        <p:origin x="3230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Rouse" clId="Web-{DE74F77B-8AC5-4BAF-BB04-00EA5D459F81}"/>
    <pc:docChg chg="modSld">
      <pc:chgData name="Paul Rouse" userId="" providerId="" clId="Web-{DE74F77B-8AC5-4BAF-BB04-00EA5D459F81}" dt="2023-12-13T17:09:18.523" v="33" actId="20577"/>
      <pc:docMkLst>
        <pc:docMk/>
      </pc:docMkLst>
      <pc:sldChg chg="modSp">
        <pc:chgData name="Paul Rouse" userId="" providerId="" clId="Web-{DE74F77B-8AC5-4BAF-BB04-00EA5D459F81}" dt="2023-12-13T17:09:18.523" v="33" actId="20577"/>
        <pc:sldMkLst>
          <pc:docMk/>
          <pc:sldMk cId="2100806802" sldId="511"/>
        </pc:sldMkLst>
        <pc:spChg chg="mod">
          <ac:chgData name="Paul Rouse" userId="" providerId="" clId="Web-{DE74F77B-8AC5-4BAF-BB04-00EA5D459F81}" dt="2023-12-13T17:09:18.523" v="33" actId="20577"/>
          <ac:spMkLst>
            <pc:docMk/>
            <pc:sldMk cId="2100806802" sldId="511"/>
            <ac:spMk id="3" creationId="{7056B88F-FFDA-2578-39F9-40E7B18061A7}"/>
          </ac:spMkLst>
        </pc:spChg>
      </pc:sldChg>
    </pc:docChg>
  </pc:docChgLst>
  <pc:docChgLst>
    <pc:chgData name="Paul Rouse" userId="f8088aa9-1dd7-47e2-94e1-3949742bff64" providerId="ADAL" clId="{3E271A2C-FE28-429D-B861-98A5EA18AA41}"/>
    <pc:docChg chg="undo custSel modSld">
      <pc:chgData name="Paul Rouse" userId="f8088aa9-1dd7-47e2-94e1-3949742bff64" providerId="ADAL" clId="{3E271A2C-FE28-429D-B861-98A5EA18AA41}" dt="2023-12-14T08:32:56.545" v="15" actId="20577"/>
      <pc:docMkLst>
        <pc:docMk/>
      </pc:docMkLst>
      <pc:sldChg chg="addSp delSp modSp mod">
        <pc:chgData name="Paul Rouse" userId="f8088aa9-1dd7-47e2-94e1-3949742bff64" providerId="ADAL" clId="{3E271A2C-FE28-429D-B861-98A5EA18AA41}" dt="2023-12-14T08:32:56.545" v="15" actId="20577"/>
        <pc:sldMkLst>
          <pc:docMk/>
          <pc:sldMk cId="2100806802" sldId="511"/>
        </pc:sldMkLst>
        <pc:spChg chg="mod">
          <ac:chgData name="Paul Rouse" userId="f8088aa9-1dd7-47e2-94e1-3949742bff64" providerId="ADAL" clId="{3E271A2C-FE28-429D-B861-98A5EA18AA41}" dt="2023-12-14T08:32:56.545" v="15" actId="20577"/>
          <ac:spMkLst>
            <pc:docMk/>
            <pc:sldMk cId="2100806802" sldId="511"/>
            <ac:spMk id="3" creationId="{7056B88F-FFDA-2578-39F9-40E7B18061A7}"/>
          </ac:spMkLst>
        </pc:spChg>
        <pc:spChg chg="mod">
          <ac:chgData name="Paul Rouse" userId="f8088aa9-1dd7-47e2-94e1-3949742bff64" providerId="ADAL" clId="{3E271A2C-FE28-429D-B861-98A5EA18AA41}" dt="2023-12-14T08:22:06.826" v="1"/>
          <ac:spMkLst>
            <pc:docMk/>
            <pc:sldMk cId="2100806802" sldId="511"/>
            <ac:spMk id="6" creationId="{F2B574D4-F230-6848-D8D6-07E229E8E8A2}"/>
          </ac:spMkLst>
        </pc:spChg>
        <pc:spChg chg="mod">
          <ac:chgData name="Paul Rouse" userId="f8088aa9-1dd7-47e2-94e1-3949742bff64" providerId="ADAL" clId="{3E271A2C-FE28-429D-B861-98A5EA18AA41}" dt="2023-12-14T08:22:06.826" v="1"/>
          <ac:spMkLst>
            <pc:docMk/>
            <pc:sldMk cId="2100806802" sldId="511"/>
            <ac:spMk id="7" creationId="{01D3A6D2-D489-C252-A0F2-BD01C8AC2A25}"/>
          </ac:spMkLst>
        </pc:spChg>
        <pc:spChg chg="mod">
          <ac:chgData name="Paul Rouse" userId="f8088aa9-1dd7-47e2-94e1-3949742bff64" providerId="ADAL" clId="{3E271A2C-FE28-429D-B861-98A5EA18AA41}" dt="2023-12-14T08:22:06.826" v="1"/>
          <ac:spMkLst>
            <pc:docMk/>
            <pc:sldMk cId="2100806802" sldId="511"/>
            <ac:spMk id="8" creationId="{262C7103-16F7-9CF4-7058-CCE4DA5A19C3}"/>
          </ac:spMkLst>
        </pc:spChg>
        <pc:spChg chg="mod">
          <ac:chgData name="Paul Rouse" userId="f8088aa9-1dd7-47e2-94e1-3949742bff64" providerId="ADAL" clId="{3E271A2C-FE28-429D-B861-98A5EA18AA41}" dt="2023-12-14T08:22:06.826" v="1"/>
          <ac:spMkLst>
            <pc:docMk/>
            <pc:sldMk cId="2100806802" sldId="511"/>
            <ac:spMk id="9" creationId="{1991DAF9-D990-3A39-7AC0-2E6D9A1958E6}"/>
          </ac:spMkLst>
        </pc:spChg>
        <pc:spChg chg="mod">
          <ac:chgData name="Paul Rouse" userId="f8088aa9-1dd7-47e2-94e1-3949742bff64" providerId="ADAL" clId="{3E271A2C-FE28-429D-B861-98A5EA18AA41}" dt="2023-12-14T08:22:06.826" v="1"/>
          <ac:spMkLst>
            <pc:docMk/>
            <pc:sldMk cId="2100806802" sldId="511"/>
            <ac:spMk id="10" creationId="{0BC2E0B5-63CB-CECB-A7DB-2BE515026DF3}"/>
          </ac:spMkLst>
        </pc:spChg>
        <pc:spChg chg="mod">
          <ac:chgData name="Paul Rouse" userId="f8088aa9-1dd7-47e2-94e1-3949742bff64" providerId="ADAL" clId="{3E271A2C-FE28-429D-B861-98A5EA18AA41}" dt="2023-12-14T08:22:06.826" v="1"/>
          <ac:spMkLst>
            <pc:docMk/>
            <pc:sldMk cId="2100806802" sldId="511"/>
            <ac:spMk id="11" creationId="{BEBB1842-2FA2-03DE-F62A-94B3F22368AD}"/>
          </ac:spMkLst>
        </pc:spChg>
        <pc:spChg chg="mod">
          <ac:chgData name="Paul Rouse" userId="f8088aa9-1dd7-47e2-94e1-3949742bff64" providerId="ADAL" clId="{3E271A2C-FE28-429D-B861-98A5EA18AA41}" dt="2023-12-14T08:22:06.826" v="1"/>
          <ac:spMkLst>
            <pc:docMk/>
            <pc:sldMk cId="2100806802" sldId="511"/>
            <ac:spMk id="12" creationId="{1B522903-79D4-7A63-B46A-284FF53A67F5}"/>
          </ac:spMkLst>
        </pc:spChg>
        <pc:spChg chg="mod">
          <ac:chgData name="Paul Rouse" userId="f8088aa9-1dd7-47e2-94e1-3949742bff64" providerId="ADAL" clId="{3E271A2C-FE28-429D-B861-98A5EA18AA41}" dt="2023-12-14T08:22:06.826" v="1"/>
          <ac:spMkLst>
            <pc:docMk/>
            <pc:sldMk cId="2100806802" sldId="511"/>
            <ac:spMk id="13" creationId="{5A92B1D2-8BC0-DADD-14C0-B80990650E69}"/>
          </ac:spMkLst>
        </pc:spChg>
        <pc:spChg chg="mod">
          <ac:chgData name="Paul Rouse" userId="f8088aa9-1dd7-47e2-94e1-3949742bff64" providerId="ADAL" clId="{3E271A2C-FE28-429D-B861-98A5EA18AA41}" dt="2023-12-14T08:22:06.826" v="1"/>
          <ac:spMkLst>
            <pc:docMk/>
            <pc:sldMk cId="2100806802" sldId="511"/>
            <ac:spMk id="14" creationId="{457D2650-4D67-2147-0C7A-5E95D4F26046}"/>
          </ac:spMkLst>
        </pc:spChg>
        <pc:spChg chg="mod">
          <ac:chgData name="Paul Rouse" userId="f8088aa9-1dd7-47e2-94e1-3949742bff64" providerId="ADAL" clId="{3E271A2C-FE28-429D-B861-98A5EA18AA41}" dt="2023-12-14T08:22:06.826" v="1"/>
          <ac:spMkLst>
            <pc:docMk/>
            <pc:sldMk cId="2100806802" sldId="511"/>
            <ac:spMk id="15" creationId="{BE47F6C4-84D7-9091-4C29-B6D0B54A2764}"/>
          </ac:spMkLst>
        </pc:spChg>
        <pc:spChg chg="mod">
          <ac:chgData name="Paul Rouse" userId="f8088aa9-1dd7-47e2-94e1-3949742bff64" providerId="ADAL" clId="{3E271A2C-FE28-429D-B861-98A5EA18AA41}" dt="2023-12-14T08:22:06.826" v="1"/>
          <ac:spMkLst>
            <pc:docMk/>
            <pc:sldMk cId="2100806802" sldId="511"/>
            <ac:spMk id="16" creationId="{A812915E-F284-0819-394E-1BDCCD433321}"/>
          </ac:spMkLst>
        </pc:spChg>
        <pc:spChg chg="mod">
          <ac:chgData name="Paul Rouse" userId="f8088aa9-1dd7-47e2-94e1-3949742bff64" providerId="ADAL" clId="{3E271A2C-FE28-429D-B861-98A5EA18AA41}" dt="2023-12-14T08:22:06.826" v="1"/>
          <ac:spMkLst>
            <pc:docMk/>
            <pc:sldMk cId="2100806802" sldId="511"/>
            <ac:spMk id="17" creationId="{3D5BADA9-9F6E-CDB7-0B45-83AD213AACD4}"/>
          </ac:spMkLst>
        </pc:spChg>
        <pc:spChg chg="mod">
          <ac:chgData name="Paul Rouse" userId="f8088aa9-1dd7-47e2-94e1-3949742bff64" providerId="ADAL" clId="{3E271A2C-FE28-429D-B861-98A5EA18AA41}" dt="2023-12-14T08:22:06.826" v="1"/>
          <ac:spMkLst>
            <pc:docMk/>
            <pc:sldMk cId="2100806802" sldId="511"/>
            <ac:spMk id="18" creationId="{8A6728F3-6083-45DF-0B20-04346B740885}"/>
          </ac:spMkLst>
        </pc:spChg>
        <pc:spChg chg="mod">
          <ac:chgData name="Paul Rouse" userId="f8088aa9-1dd7-47e2-94e1-3949742bff64" providerId="ADAL" clId="{3E271A2C-FE28-429D-B861-98A5EA18AA41}" dt="2023-12-14T08:22:06.826" v="1"/>
          <ac:spMkLst>
            <pc:docMk/>
            <pc:sldMk cId="2100806802" sldId="511"/>
            <ac:spMk id="19" creationId="{EC339F0C-E24D-0A98-37ED-7E7C56287213}"/>
          </ac:spMkLst>
        </pc:spChg>
        <pc:spChg chg="mod">
          <ac:chgData name="Paul Rouse" userId="f8088aa9-1dd7-47e2-94e1-3949742bff64" providerId="ADAL" clId="{3E271A2C-FE28-429D-B861-98A5EA18AA41}" dt="2023-12-14T08:22:06.826" v="1"/>
          <ac:spMkLst>
            <pc:docMk/>
            <pc:sldMk cId="2100806802" sldId="511"/>
            <ac:spMk id="20" creationId="{FDB6870E-600E-3C6C-7EBD-F88E04858143}"/>
          </ac:spMkLst>
        </pc:spChg>
        <pc:spChg chg="mod">
          <ac:chgData name="Paul Rouse" userId="f8088aa9-1dd7-47e2-94e1-3949742bff64" providerId="ADAL" clId="{3E271A2C-FE28-429D-B861-98A5EA18AA41}" dt="2023-12-14T08:22:06.826" v="1"/>
          <ac:spMkLst>
            <pc:docMk/>
            <pc:sldMk cId="2100806802" sldId="511"/>
            <ac:spMk id="21" creationId="{5FA25183-0B9B-473C-5AAA-20D54E83DC76}"/>
          </ac:spMkLst>
        </pc:spChg>
        <pc:spChg chg="mod">
          <ac:chgData name="Paul Rouse" userId="f8088aa9-1dd7-47e2-94e1-3949742bff64" providerId="ADAL" clId="{3E271A2C-FE28-429D-B861-98A5EA18AA41}" dt="2023-12-14T08:22:06.826" v="1"/>
          <ac:spMkLst>
            <pc:docMk/>
            <pc:sldMk cId="2100806802" sldId="511"/>
            <ac:spMk id="22" creationId="{D053AD7C-8730-8D25-76B9-16D89469A3F4}"/>
          </ac:spMkLst>
        </pc:spChg>
        <pc:spChg chg="mod">
          <ac:chgData name="Paul Rouse" userId="f8088aa9-1dd7-47e2-94e1-3949742bff64" providerId="ADAL" clId="{3E271A2C-FE28-429D-B861-98A5EA18AA41}" dt="2023-12-14T08:22:06.826" v="1"/>
          <ac:spMkLst>
            <pc:docMk/>
            <pc:sldMk cId="2100806802" sldId="511"/>
            <ac:spMk id="23" creationId="{248038EC-A637-8E9E-9FFA-4EF15D474C7B}"/>
          </ac:spMkLst>
        </pc:spChg>
        <pc:spChg chg="mod">
          <ac:chgData name="Paul Rouse" userId="f8088aa9-1dd7-47e2-94e1-3949742bff64" providerId="ADAL" clId="{3E271A2C-FE28-429D-B861-98A5EA18AA41}" dt="2023-12-14T08:22:06.826" v="1"/>
          <ac:spMkLst>
            <pc:docMk/>
            <pc:sldMk cId="2100806802" sldId="511"/>
            <ac:spMk id="24" creationId="{E5BBD037-B199-45D7-D60C-181B1E2A7FD2}"/>
          </ac:spMkLst>
        </pc:spChg>
        <pc:spChg chg="mod">
          <ac:chgData name="Paul Rouse" userId="f8088aa9-1dd7-47e2-94e1-3949742bff64" providerId="ADAL" clId="{3E271A2C-FE28-429D-B861-98A5EA18AA41}" dt="2023-12-14T08:22:06.826" v="1"/>
          <ac:spMkLst>
            <pc:docMk/>
            <pc:sldMk cId="2100806802" sldId="511"/>
            <ac:spMk id="25" creationId="{9720604F-63C5-6E2B-D1B3-5486BBFF7C7F}"/>
          </ac:spMkLst>
        </pc:spChg>
        <pc:spChg chg="mod">
          <ac:chgData name="Paul Rouse" userId="f8088aa9-1dd7-47e2-94e1-3949742bff64" providerId="ADAL" clId="{3E271A2C-FE28-429D-B861-98A5EA18AA41}" dt="2023-12-14T08:22:06.826" v="1"/>
          <ac:spMkLst>
            <pc:docMk/>
            <pc:sldMk cId="2100806802" sldId="511"/>
            <ac:spMk id="26" creationId="{21521575-45C3-897C-A03B-43E5E9B3C147}"/>
          </ac:spMkLst>
        </pc:spChg>
        <pc:spChg chg="mod">
          <ac:chgData name="Paul Rouse" userId="f8088aa9-1dd7-47e2-94e1-3949742bff64" providerId="ADAL" clId="{3E271A2C-FE28-429D-B861-98A5EA18AA41}" dt="2023-12-14T08:22:06.826" v="1"/>
          <ac:spMkLst>
            <pc:docMk/>
            <pc:sldMk cId="2100806802" sldId="511"/>
            <ac:spMk id="27" creationId="{A5B491ED-72CC-0422-D690-251F792AADD4}"/>
          </ac:spMkLst>
        </pc:spChg>
        <pc:spChg chg="mod">
          <ac:chgData name="Paul Rouse" userId="f8088aa9-1dd7-47e2-94e1-3949742bff64" providerId="ADAL" clId="{3E271A2C-FE28-429D-B861-98A5EA18AA41}" dt="2023-12-14T08:22:06.826" v="1"/>
          <ac:spMkLst>
            <pc:docMk/>
            <pc:sldMk cId="2100806802" sldId="511"/>
            <ac:spMk id="28" creationId="{22BB5791-991B-265E-57DF-61B38D6847C3}"/>
          </ac:spMkLst>
        </pc:spChg>
        <pc:spChg chg="mod">
          <ac:chgData name="Paul Rouse" userId="f8088aa9-1dd7-47e2-94e1-3949742bff64" providerId="ADAL" clId="{3E271A2C-FE28-429D-B861-98A5EA18AA41}" dt="2023-12-14T08:22:06.826" v="1"/>
          <ac:spMkLst>
            <pc:docMk/>
            <pc:sldMk cId="2100806802" sldId="511"/>
            <ac:spMk id="29" creationId="{A4DA49B2-8C65-5F71-91D6-11B5C29B78B9}"/>
          </ac:spMkLst>
        </pc:spChg>
        <pc:spChg chg="mod">
          <ac:chgData name="Paul Rouse" userId="f8088aa9-1dd7-47e2-94e1-3949742bff64" providerId="ADAL" clId="{3E271A2C-FE28-429D-B861-98A5EA18AA41}" dt="2023-12-14T08:22:06.826" v="1"/>
          <ac:spMkLst>
            <pc:docMk/>
            <pc:sldMk cId="2100806802" sldId="511"/>
            <ac:spMk id="30" creationId="{E9DF26CC-2117-E647-7241-6055EAE91EA5}"/>
          </ac:spMkLst>
        </pc:spChg>
        <pc:spChg chg="mod">
          <ac:chgData name="Paul Rouse" userId="f8088aa9-1dd7-47e2-94e1-3949742bff64" providerId="ADAL" clId="{3E271A2C-FE28-429D-B861-98A5EA18AA41}" dt="2023-12-14T08:22:06.826" v="1"/>
          <ac:spMkLst>
            <pc:docMk/>
            <pc:sldMk cId="2100806802" sldId="511"/>
            <ac:spMk id="31" creationId="{C7BBBBDD-E195-0696-8C79-3403822EC9FA}"/>
          </ac:spMkLst>
        </pc:spChg>
        <pc:spChg chg="mod">
          <ac:chgData name="Paul Rouse" userId="f8088aa9-1dd7-47e2-94e1-3949742bff64" providerId="ADAL" clId="{3E271A2C-FE28-429D-B861-98A5EA18AA41}" dt="2023-12-14T08:22:06.826" v="1"/>
          <ac:spMkLst>
            <pc:docMk/>
            <pc:sldMk cId="2100806802" sldId="511"/>
            <ac:spMk id="32" creationId="{F2E499DD-9876-AAD0-58AA-0B7070D83829}"/>
          </ac:spMkLst>
        </pc:spChg>
        <pc:spChg chg="mod">
          <ac:chgData name="Paul Rouse" userId="f8088aa9-1dd7-47e2-94e1-3949742bff64" providerId="ADAL" clId="{3E271A2C-FE28-429D-B861-98A5EA18AA41}" dt="2023-12-14T08:22:06.826" v="1"/>
          <ac:spMkLst>
            <pc:docMk/>
            <pc:sldMk cId="2100806802" sldId="511"/>
            <ac:spMk id="33" creationId="{485945F2-3596-6CAF-C720-173FF3F2DD9A}"/>
          </ac:spMkLst>
        </pc:spChg>
        <pc:spChg chg="mod">
          <ac:chgData name="Paul Rouse" userId="f8088aa9-1dd7-47e2-94e1-3949742bff64" providerId="ADAL" clId="{3E271A2C-FE28-429D-B861-98A5EA18AA41}" dt="2023-12-14T08:22:06.826" v="1"/>
          <ac:spMkLst>
            <pc:docMk/>
            <pc:sldMk cId="2100806802" sldId="511"/>
            <ac:spMk id="34" creationId="{F03301B2-1636-9476-2040-E58ADC0FD9E3}"/>
          </ac:spMkLst>
        </pc:spChg>
        <pc:spChg chg="mod">
          <ac:chgData name="Paul Rouse" userId="f8088aa9-1dd7-47e2-94e1-3949742bff64" providerId="ADAL" clId="{3E271A2C-FE28-429D-B861-98A5EA18AA41}" dt="2023-12-14T08:22:06.826" v="1"/>
          <ac:spMkLst>
            <pc:docMk/>
            <pc:sldMk cId="2100806802" sldId="511"/>
            <ac:spMk id="35" creationId="{7C045BC2-1F78-4127-74FC-724401DFE3AE}"/>
          </ac:spMkLst>
        </pc:spChg>
        <pc:grpChg chg="add del mod ord">
          <ac:chgData name="Paul Rouse" userId="f8088aa9-1dd7-47e2-94e1-3949742bff64" providerId="ADAL" clId="{3E271A2C-FE28-429D-B861-98A5EA18AA41}" dt="2023-12-14T08:25:03.533" v="10"/>
          <ac:grpSpMkLst>
            <pc:docMk/>
            <pc:sldMk cId="2100806802" sldId="511"/>
            <ac:grpSpMk id="4" creationId="{1D55859D-E541-678E-B29C-EEF4DDD63E88}"/>
          </ac:grpSpMkLst>
        </pc:grpChg>
        <pc:picChg chg="del">
          <ac:chgData name="Paul Rouse" userId="f8088aa9-1dd7-47e2-94e1-3949742bff64" providerId="ADAL" clId="{3E271A2C-FE28-429D-B861-98A5EA18AA41}" dt="2023-12-14T08:22:05.266" v="0" actId="478"/>
          <ac:picMkLst>
            <pc:docMk/>
            <pc:sldMk cId="2100806802" sldId="511"/>
            <ac:picMk id="5" creationId="{086AF13B-EAF0-36FC-B862-79E650540490}"/>
          </ac:picMkLst>
        </pc:picChg>
        <pc:picChg chg="add mod">
          <ac:chgData name="Paul Rouse" userId="f8088aa9-1dd7-47e2-94e1-3949742bff64" providerId="ADAL" clId="{3E271A2C-FE28-429D-B861-98A5EA18AA41}" dt="2023-12-14T08:25:29.823" v="14" actId="1076"/>
          <ac:picMkLst>
            <pc:docMk/>
            <pc:sldMk cId="2100806802" sldId="511"/>
            <ac:picMk id="36" creationId="{FD5FA31A-8BFB-8447-C076-A5B5B362889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/>
              <a:t>GN4-3 / GN4-3N Symposium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AF02A7-F6EB-452A-B0EC-B49150E67E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13C2CD-AC35-4222-88A9-014A2247C9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7FDBA-CF28-4DB5-A74A-87332A40D7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563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80173-56AF-4385-B5A2-4FB13A8B9F78}" type="datetimeFigureOut">
              <a:rPr lang="en-GB" smtClean="0"/>
              <a:t>14/12/2023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EAC0A-1A7B-42DA-8357-44C998E354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8080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EAC0A-1A7B-42DA-8357-44C998E354D7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2074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 userDrawn="1"/>
        </p:nvSpPr>
        <p:spPr bwMode="auto">
          <a:xfrm>
            <a:off x="8111484" y="4779932"/>
            <a:ext cx="3523570" cy="147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  <a:latin typeface="Arial" charset="0"/>
              </a:rPr>
              <a:t>GN4-1 EC Review</a:t>
            </a:r>
          </a:p>
          <a:p>
            <a:pPr algn="r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GB" sz="1800" dirty="0">
                <a:solidFill>
                  <a:schemeClr val="bg1"/>
                </a:solidFill>
                <a:latin typeface="Arial" charset="0"/>
              </a:rPr>
              <a:t>TBC 2016</a:t>
            </a: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  <a:latin typeface="Arial" charset="0"/>
              </a:rPr>
              <a:t>Brussels</a:t>
            </a: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9292" y="287691"/>
            <a:ext cx="1674488" cy="952633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 userDrawn="1"/>
        </p:nvSpPr>
        <p:spPr bwMode="auto">
          <a:xfrm>
            <a:off x="848735" y="5076227"/>
            <a:ext cx="3798887" cy="12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  <a:latin typeface="Arial" charset="0"/>
              </a:rPr>
              <a:t>Presenter Name, Organisation</a:t>
            </a:r>
          </a:p>
          <a:p>
            <a:pPr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" name="Picture 1" descr="A stone structure with a circular archway&#10;&#10;Description automatically generated with medium confidence">
            <a:extLst>
              <a:ext uri="{FF2B5EF4-FFF2-40B4-BE49-F238E27FC236}">
                <a16:creationId xmlns:a16="http://schemas.microsoft.com/office/drawing/2014/main" id="{85AAF476-90A3-F902-AE62-E0A682921C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127" y="0"/>
            <a:ext cx="12073873" cy="6858000"/>
          </a:xfrm>
          <a:prstGeom prst="rect">
            <a:avLst/>
          </a:prstGeom>
        </p:spPr>
      </p:pic>
      <p:sp>
        <p:nvSpPr>
          <p:cNvPr id="3" name="Parallelogram 2">
            <a:extLst>
              <a:ext uri="{FF2B5EF4-FFF2-40B4-BE49-F238E27FC236}">
                <a16:creationId xmlns:a16="http://schemas.microsoft.com/office/drawing/2014/main" id="{B235895F-1F12-82DB-67EE-E972C3A6C17F}"/>
              </a:ext>
            </a:extLst>
          </p:cNvPr>
          <p:cNvSpPr/>
          <p:nvPr userDrawn="1"/>
        </p:nvSpPr>
        <p:spPr>
          <a:xfrm flipH="1">
            <a:off x="7567607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0D436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DADD134A-0359-2891-B48D-BA283A937011}"/>
              </a:ext>
            </a:extLst>
          </p:cNvPr>
          <p:cNvSpPr/>
          <p:nvPr userDrawn="1"/>
        </p:nvSpPr>
        <p:spPr>
          <a:xfrm flipH="1">
            <a:off x="-875793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EE2455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B97E3750-CC8C-F310-CAF6-49CB3B6BC7F0}"/>
              </a:ext>
            </a:extLst>
          </p:cNvPr>
          <p:cNvSpPr/>
          <p:nvPr userDrawn="1"/>
        </p:nvSpPr>
        <p:spPr>
          <a:xfrm flipH="1">
            <a:off x="10133933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0D43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EFF7155-EF81-2EE4-97DF-805DAE3AA87F}"/>
              </a:ext>
            </a:extLst>
          </p:cNvPr>
          <p:cNvSpPr/>
          <p:nvPr userDrawn="1"/>
        </p:nvSpPr>
        <p:spPr>
          <a:xfrm flipH="1">
            <a:off x="-3324440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EE24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64B0E3-3232-B9AD-28B4-B16C97E460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0615" y="403932"/>
            <a:ext cx="1114418" cy="483574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7AD7DC4F-E078-2F6A-6166-DA59216CE19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7684" y="1296244"/>
            <a:ext cx="10082542" cy="941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GB" sz="4500" i="0" dirty="0">
                <a:solidFill>
                  <a:srgbClr val="FFFFFF"/>
                </a:solidFill>
                <a:effectLst/>
                <a:latin typeface="+mn-lt"/>
              </a:rPr>
              <a:t>GÉANT Project Symposium 2023</a:t>
            </a:r>
            <a:endParaRPr lang="en-GB" sz="45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9BE75FBA-51D4-7893-B87E-52FBE984D33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7684" y="1962109"/>
            <a:ext cx="10023439" cy="748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GB" sz="4000" b="1" i="0" dirty="0">
                <a:solidFill>
                  <a:srgbClr val="FFFFFF"/>
                </a:solidFill>
                <a:effectLst/>
                <a:latin typeface="+mn-lt"/>
              </a:rPr>
              <a:t>MONTPELLIER, FRANCE</a:t>
            </a:r>
            <a:endParaRPr lang="en-GB" sz="40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634EA150-2728-BEA1-19BC-734CC638EEA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7684" y="2772568"/>
            <a:ext cx="7594682" cy="941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GB" sz="3200" b="0" i="0" dirty="0">
                <a:solidFill>
                  <a:srgbClr val="FFFFFF"/>
                </a:solidFill>
                <a:effectLst/>
                <a:latin typeface="+mn-lt"/>
              </a:rPr>
              <a:t>12 - 14 December</a:t>
            </a:r>
            <a:endParaRPr lang="en-GB" sz="32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CF6C70-7D8A-1E5F-3EDC-E012AFF43908}"/>
              </a:ext>
            </a:extLst>
          </p:cNvPr>
          <p:cNvSpPr/>
          <p:nvPr userDrawn="1"/>
        </p:nvSpPr>
        <p:spPr>
          <a:xfrm>
            <a:off x="12363014" y="-2226365"/>
            <a:ext cx="5945354" cy="1349733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2496F5-2434-33AA-CEA0-6197522069E4}"/>
              </a:ext>
            </a:extLst>
          </p:cNvPr>
          <p:cNvSpPr/>
          <p:nvPr userDrawn="1"/>
        </p:nvSpPr>
        <p:spPr>
          <a:xfrm>
            <a:off x="-5962084" y="-2226365"/>
            <a:ext cx="5945354" cy="1349733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A277BB35-3738-39AF-D770-AB070FCF58B2}"/>
              </a:ext>
            </a:extLst>
          </p:cNvPr>
          <p:cNvSpPr txBox="1">
            <a:spLocks/>
          </p:cNvSpPr>
          <p:nvPr userDrawn="1"/>
        </p:nvSpPr>
        <p:spPr>
          <a:xfrm>
            <a:off x="757967" y="5558188"/>
            <a:ext cx="5467827" cy="42767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>
                <a:solidFill>
                  <a:schemeClr val="bg1"/>
                </a:solidFill>
              </a:rPr>
              <a:t>symposium.geant.org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19" name="Picture 1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233E41D-1BD9-80F7-17E8-0FC681FDDE8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339" y="6081159"/>
            <a:ext cx="1846736" cy="39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564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 userDrawn="1"/>
        </p:nvSpPr>
        <p:spPr bwMode="auto">
          <a:xfrm>
            <a:off x="8111484" y="4779932"/>
            <a:ext cx="3523570" cy="147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  <a:latin typeface="Arial" charset="0"/>
              </a:rPr>
              <a:t>GN4-1 EC Review</a:t>
            </a:r>
          </a:p>
          <a:p>
            <a:pPr algn="r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GB" sz="1800" dirty="0">
                <a:solidFill>
                  <a:schemeClr val="bg1"/>
                </a:solidFill>
                <a:latin typeface="Arial" charset="0"/>
              </a:rPr>
              <a:t>TBC 2016</a:t>
            </a: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  <a:latin typeface="Arial" charset="0"/>
              </a:rPr>
              <a:t>Brussels</a:t>
            </a: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9292" y="287691"/>
            <a:ext cx="1674488" cy="952633"/>
          </a:xfrm>
          <a:prstGeom prst="rect">
            <a:avLst/>
          </a:prstGeom>
        </p:spPr>
      </p:pic>
      <p:pic>
        <p:nvPicPr>
          <p:cNvPr id="2" name="Picture 1" descr="A stone structure with a circular archway&#10;&#10;Description automatically generated with medium confidence">
            <a:extLst>
              <a:ext uri="{FF2B5EF4-FFF2-40B4-BE49-F238E27FC236}">
                <a16:creationId xmlns:a16="http://schemas.microsoft.com/office/drawing/2014/main" id="{85AAF476-90A3-F902-AE62-E0A682921C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127" y="0"/>
            <a:ext cx="12073873" cy="6858000"/>
          </a:xfrm>
          <a:prstGeom prst="rect">
            <a:avLst/>
          </a:prstGeom>
        </p:spPr>
      </p:pic>
      <p:sp>
        <p:nvSpPr>
          <p:cNvPr id="3" name="Parallelogram 2">
            <a:extLst>
              <a:ext uri="{FF2B5EF4-FFF2-40B4-BE49-F238E27FC236}">
                <a16:creationId xmlns:a16="http://schemas.microsoft.com/office/drawing/2014/main" id="{B235895F-1F12-82DB-67EE-E972C3A6C17F}"/>
              </a:ext>
            </a:extLst>
          </p:cNvPr>
          <p:cNvSpPr/>
          <p:nvPr userDrawn="1"/>
        </p:nvSpPr>
        <p:spPr>
          <a:xfrm flipH="1">
            <a:off x="7567607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0D436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DADD134A-0359-2891-B48D-BA283A937011}"/>
              </a:ext>
            </a:extLst>
          </p:cNvPr>
          <p:cNvSpPr/>
          <p:nvPr userDrawn="1"/>
        </p:nvSpPr>
        <p:spPr>
          <a:xfrm flipH="1">
            <a:off x="-875793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EE2455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B97E3750-CC8C-F310-CAF6-49CB3B6BC7F0}"/>
              </a:ext>
            </a:extLst>
          </p:cNvPr>
          <p:cNvSpPr/>
          <p:nvPr userDrawn="1"/>
        </p:nvSpPr>
        <p:spPr>
          <a:xfrm flipH="1">
            <a:off x="10133933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0D43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64B0E3-3232-B9AD-28B4-B16C97E460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0615" y="403932"/>
            <a:ext cx="1114418" cy="48357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FCF6C70-7D8A-1E5F-3EDC-E012AFF43908}"/>
              </a:ext>
            </a:extLst>
          </p:cNvPr>
          <p:cNvSpPr/>
          <p:nvPr userDrawn="1"/>
        </p:nvSpPr>
        <p:spPr>
          <a:xfrm>
            <a:off x="12363014" y="-2226365"/>
            <a:ext cx="5945354" cy="1349733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A277BB35-3738-39AF-D770-AB070FCF58B2}"/>
              </a:ext>
            </a:extLst>
          </p:cNvPr>
          <p:cNvSpPr txBox="1">
            <a:spLocks/>
          </p:cNvSpPr>
          <p:nvPr userDrawn="1"/>
        </p:nvSpPr>
        <p:spPr>
          <a:xfrm>
            <a:off x="757967" y="5558188"/>
            <a:ext cx="5467827" cy="42767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>
                <a:solidFill>
                  <a:schemeClr val="bg1"/>
                </a:solidFill>
              </a:rPr>
              <a:t>symposium.geant.org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878D321D-3DA4-2673-3CF4-728A31A13354}"/>
              </a:ext>
            </a:extLst>
          </p:cNvPr>
          <p:cNvSpPr/>
          <p:nvPr userDrawn="1"/>
        </p:nvSpPr>
        <p:spPr>
          <a:xfrm flipH="1">
            <a:off x="-3324440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EE24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AD7DC4F-E078-2F6A-6166-DA59216CE19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8339" y="545114"/>
            <a:ext cx="6572567" cy="695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GB" sz="2000" b="1" i="0" dirty="0">
                <a:solidFill>
                  <a:srgbClr val="FFFFFF"/>
                </a:solidFill>
                <a:effectLst/>
                <a:latin typeface="+mn-lt"/>
              </a:rPr>
              <a:t>GÉANT Project Symposium 2023</a:t>
            </a:r>
            <a:endParaRPr lang="en-GB" sz="20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2496F5-2434-33AA-CEA0-6197522069E4}"/>
              </a:ext>
            </a:extLst>
          </p:cNvPr>
          <p:cNvSpPr/>
          <p:nvPr userDrawn="1"/>
        </p:nvSpPr>
        <p:spPr>
          <a:xfrm>
            <a:off x="-5945354" y="-2226365"/>
            <a:ext cx="5945354" cy="1349733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013A8522-A989-A665-BF92-52552FD49D55}"/>
              </a:ext>
            </a:extLst>
          </p:cNvPr>
          <p:cNvSpPr txBox="1">
            <a:spLocks/>
          </p:cNvSpPr>
          <p:nvPr userDrawn="1"/>
        </p:nvSpPr>
        <p:spPr>
          <a:xfrm>
            <a:off x="757967" y="5558188"/>
            <a:ext cx="5467827" cy="42767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>
                <a:solidFill>
                  <a:schemeClr val="bg1"/>
                </a:solidFill>
              </a:rPr>
              <a:t>symposium.geant.org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23" name="Picture 2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B29D17E-9CEB-255D-8BC3-D0BBD678497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339" y="6081159"/>
            <a:ext cx="1846736" cy="39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68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 userDrawn="1"/>
        </p:nvSpPr>
        <p:spPr bwMode="auto">
          <a:xfrm>
            <a:off x="8111484" y="4779932"/>
            <a:ext cx="3523570" cy="147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  <a:latin typeface="Arial" charset="0"/>
              </a:rPr>
              <a:t>GN4-1 EC Review</a:t>
            </a:r>
          </a:p>
          <a:p>
            <a:pPr algn="r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GB" sz="1800" dirty="0">
                <a:solidFill>
                  <a:schemeClr val="bg1"/>
                </a:solidFill>
                <a:latin typeface="Arial" charset="0"/>
              </a:rPr>
              <a:t>TBC 2016</a:t>
            </a: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  <a:latin typeface="Arial" charset="0"/>
              </a:rPr>
              <a:t>Brussels</a:t>
            </a: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9292" y="287691"/>
            <a:ext cx="1674488" cy="952633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 userDrawn="1"/>
        </p:nvSpPr>
        <p:spPr bwMode="auto">
          <a:xfrm>
            <a:off x="848735" y="5076227"/>
            <a:ext cx="3798887" cy="12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  <a:latin typeface="Arial" charset="0"/>
              </a:rPr>
              <a:t>Presenter Name, Organisation</a:t>
            </a:r>
          </a:p>
          <a:p>
            <a:pPr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" name="Picture 1" descr="A stone structure with a circular archway&#10;&#10;Description automatically generated with medium confidence">
            <a:extLst>
              <a:ext uri="{FF2B5EF4-FFF2-40B4-BE49-F238E27FC236}">
                <a16:creationId xmlns:a16="http://schemas.microsoft.com/office/drawing/2014/main" id="{85AAF476-90A3-F902-AE62-E0A682921C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127" y="0"/>
            <a:ext cx="12073873" cy="6858000"/>
          </a:xfrm>
          <a:prstGeom prst="rect">
            <a:avLst/>
          </a:prstGeom>
        </p:spPr>
      </p:pic>
      <p:sp>
        <p:nvSpPr>
          <p:cNvPr id="3" name="Parallelogram 2">
            <a:extLst>
              <a:ext uri="{FF2B5EF4-FFF2-40B4-BE49-F238E27FC236}">
                <a16:creationId xmlns:a16="http://schemas.microsoft.com/office/drawing/2014/main" id="{B235895F-1F12-82DB-67EE-E972C3A6C17F}"/>
              </a:ext>
            </a:extLst>
          </p:cNvPr>
          <p:cNvSpPr/>
          <p:nvPr userDrawn="1"/>
        </p:nvSpPr>
        <p:spPr>
          <a:xfrm flipH="1">
            <a:off x="7567607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0D436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DADD134A-0359-2891-B48D-BA283A937011}"/>
              </a:ext>
            </a:extLst>
          </p:cNvPr>
          <p:cNvSpPr/>
          <p:nvPr userDrawn="1"/>
        </p:nvSpPr>
        <p:spPr>
          <a:xfrm flipH="1">
            <a:off x="-875793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EE2455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B97E3750-CC8C-F310-CAF6-49CB3B6BC7F0}"/>
              </a:ext>
            </a:extLst>
          </p:cNvPr>
          <p:cNvSpPr/>
          <p:nvPr userDrawn="1"/>
        </p:nvSpPr>
        <p:spPr>
          <a:xfrm flipH="1">
            <a:off x="10133933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0D43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EFF7155-EF81-2EE4-97DF-805DAE3AA87F}"/>
              </a:ext>
            </a:extLst>
          </p:cNvPr>
          <p:cNvSpPr/>
          <p:nvPr userDrawn="1"/>
        </p:nvSpPr>
        <p:spPr>
          <a:xfrm flipH="1">
            <a:off x="-3328840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EE24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64B0E3-3232-B9AD-28B4-B16C97E460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0615" y="403932"/>
            <a:ext cx="1114418" cy="48357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FCF6C70-7D8A-1E5F-3EDC-E012AFF43908}"/>
              </a:ext>
            </a:extLst>
          </p:cNvPr>
          <p:cNvSpPr/>
          <p:nvPr userDrawn="1"/>
        </p:nvSpPr>
        <p:spPr>
          <a:xfrm>
            <a:off x="12363014" y="-2226365"/>
            <a:ext cx="5945354" cy="1349733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2496F5-2434-33AA-CEA0-6197522069E4}"/>
              </a:ext>
            </a:extLst>
          </p:cNvPr>
          <p:cNvSpPr/>
          <p:nvPr userDrawn="1"/>
        </p:nvSpPr>
        <p:spPr>
          <a:xfrm>
            <a:off x="-5945354" y="-2226365"/>
            <a:ext cx="5945354" cy="1349733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D27DB920-9583-55F2-4381-11A374189802}"/>
              </a:ext>
            </a:extLst>
          </p:cNvPr>
          <p:cNvSpPr txBox="1">
            <a:spLocks/>
          </p:cNvSpPr>
          <p:nvPr userDrawn="1"/>
        </p:nvSpPr>
        <p:spPr>
          <a:xfrm>
            <a:off x="757967" y="5558188"/>
            <a:ext cx="5467827" cy="42767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>
                <a:solidFill>
                  <a:schemeClr val="bg1"/>
                </a:solidFill>
              </a:rPr>
              <a:t>symposium.geant.org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20" name="Picture 1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48B81B2-8CC5-2F21-022A-74599AAAB97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339" y="6081159"/>
            <a:ext cx="1846736" cy="39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22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3"/>
          <p:cNvSpPr txBox="1">
            <a:spLocks/>
          </p:cNvSpPr>
          <p:nvPr userDrawn="1"/>
        </p:nvSpPr>
        <p:spPr>
          <a:xfrm>
            <a:off x="8229601" y="2547258"/>
            <a:ext cx="2373086" cy="1523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rgbClr val="00436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endParaRPr lang="en-GB" sz="2100" b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5F60BE7-E0AD-60EB-E54E-71FAC7066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D495E07-E614-EE58-5799-2011B90705B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4525" y="1567629"/>
            <a:ext cx="11282950" cy="47885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97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7F1B60-4D9B-143D-8240-9EE614B7ED47}"/>
              </a:ext>
            </a:extLst>
          </p:cNvPr>
          <p:cNvSpPr/>
          <p:nvPr userDrawn="1"/>
        </p:nvSpPr>
        <p:spPr>
          <a:xfrm>
            <a:off x="0" y="-38314"/>
            <a:ext cx="12192000" cy="593453"/>
          </a:xfrm>
          <a:prstGeom prst="rect">
            <a:avLst/>
          </a:prstGeom>
          <a:solidFill>
            <a:srgbClr val="1D2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CEA44BE7-28FB-E5A8-CF34-C98D8D393A0B}"/>
              </a:ext>
            </a:extLst>
          </p:cNvPr>
          <p:cNvSpPr/>
          <p:nvPr userDrawn="1"/>
        </p:nvSpPr>
        <p:spPr>
          <a:xfrm flipH="1">
            <a:off x="11572679" y="-38314"/>
            <a:ext cx="1036067" cy="593453"/>
          </a:xfrm>
          <a:prstGeom prst="parallelogram">
            <a:avLst>
              <a:gd name="adj" fmla="val 27073"/>
            </a:avLst>
          </a:prstGeom>
          <a:solidFill>
            <a:srgbClr val="EE24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E80B769-B16C-5484-0803-77BBDFE160CF}"/>
              </a:ext>
            </a:extLst>
          </p:cNvPr>
          <p:cNvSpPr txBox="1">
            <a:spLocks/>
          </p:cNvSpPr>
          <p:nvPr userDrawn="1"/>
        </p:nvSpPr>
        <p:spPr>
          <a:xfrm>
            <a:off x="6509884" y="105344"/>
            <a:ext cx="5564712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dirty="0">
                <a:solidFill>
                  <a:schemeClr val="bg1"/>
                </a:solidFill>
                <a:effectLst/>
                <a:latin typeface="+mn-lt"/>
              </a:rPr>
              <a:t>GÉANT Project Symposium 2023</a:t>
            </a:r>
            <a:r>
              <a:rPr lang="en-GB" sz="1200" dirty="0">
                <a:solidFill>
                  <a:schemeClr val="bg1"/>
                </a:solidFill>
                <a:latin typeface="+mn-lt"/>
              </a:rPr>
              <a:t>       </a:t>
            </a:r>
            <a:r>
              <a:rPr lang="en-GB" sz="1200" dirty="0">
                <a:solidFill>
                  <a:schemeClr val="bg1"/>
                </a:solidFill>
              </a:rPr>
              <a:t>    </a:t>
            </a:r>
            <a:fld id="{99DB5B91-B4E4-4EE4-BE5C-3E09032CE5EC}" type="slidenum">
              <a:rPr lang="en-GB" sz="1200" smtClean="0">
                <a:solidFill>
                  <a:schemeClr val="bg1"/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6" name="Title Placeholder 25"/>
          <p:cNvSpPr>
            <a:spLocks noGrp="1"/>
          </p:cNvSpPr>
          <p:nvPr>
            <p:ph type="title"/>
          </p:nvPr>
        </p:nvSpPr>
        <p:spPr>
          <a:xfrm>
            <a:off x="454525" y="698797"/>
            <a:ext cx="11282950" cy="816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845064-9452-4051-96AC-05AE54282E3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525" y="113756"/>
            <a:ext cx="670560" cy="290973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D8630BD-191C-F366-0265-F3BB8EE67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4525" y="1659400"/>
            <a:ext cx="11282950" cy="4741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63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84" r:id="rId2"/>
    <p:sldLayoutId id="2147483683" r:id="rId3"/>
    <p:sldLayoutId id="2147483674" r:id="rId4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i="0" u="none" kern="1200" baseline="0">
          <a:solidFill>
            <a:schemeClr val="accent1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3F5E"/>
        </a:buClr>
        <a:buSzPct val="120000"/>
        <a:buFont typeface="Arial" panose="020B0604020202020204" pitchFamily="34" charset="0"/>
        <a:buChar char="•"/>
        <a:defRPr sz="2000" kern="1200">
          <a:solidFill>
            <a:srgbClr val="00435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F5E"/>
        </a:buClr>
        <a:buSzPct val="120000"/>
        <a:buFont typeface="Arial" panose="020B0604020202020204" pitchFamily="34" charset="0"/>
        <a:buChar char="•"/>
        <a:defRPr sz="1800" kern="1200">
          <a:solidFill>
            <a:srgbClr val="00435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F5E"/>
        </a:buClr>
        <a:buSzPct val="120000"/>
        <a:buFont typeface="Arial" panose="020B0604020202020204" pitchFamily="34" charset="0"/>
        <a:buChar char="•"/>
        <a:defRPr sz="1600" kern="1200">
          <a:solidFill>
            <a:srgbClr val="00435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F5E"/>
        </a:buClr>
        <a:buSzPct val="120000"/>
        <a:buFont typeface="Arial" panose="020B0604020202020204" pitchFamily="34" charset="0"/>
        <a:buChar char="•"/>
        <a:defRPr sz="1400" kern="1200">
          <a:solidFill>
            <a:srgbClr val="00435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F5E"/>
        </a:buClr>
        <a:buSzPct val="120000"/>
        <a:buFont typeface="Arial" panose="020B0604020202020204" pitchFamily="34" charset="0"/>
        <a:buChar char="•"/>
        <a:defRPr sz="1400" kern="1200">
          <a:solidFill>
            <a:srgbClr val="0043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95" userDrawn="1">
          <p15:clr>
            <a:srgbClr val="F26B43"/>
          </p15:clr>
        </p15:guide>
        <p15:guide id="2" pos="347">
          <p15:clr>
            <a:srgbClr val="F26B43"/>
          </p15:clr>
        </p15:guide>
        <p15:guide id="3" orient="horz" pos="1139" userDrawn="1">
          <p15:clr>
            <a:srgbClr val="F26B43"/>
          </p15:clr>
        </p15:guide>
        <p15:guide id="4" orient="horz" pos="3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TcG3wkOAeiiSoScWn081N41rnRgyhooxSqBR0HnMLts/edit?usp=sharing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273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7D224A-B58F-EC82-5FB7-667C31787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246" y="1512737"/>
            <a:ext cx="7725146" cy="1261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GB" sz="4200" i="1" dirty="0">
                <a:solidFill>
                  <a:srgbClr val="FFFFFF"/>
                </a:solidFill>
                <a:latin typeface="+mn-lt"/>
              </a:rPr>
              <a:t>Deep Dive: Sharing Innovation</a:t>
            </a:r>
            <a:endParaRPr lang="en-GB" sz="42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9EC24F1-08B6-CE26-7F71-0EDDEB832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246" y="2774203"/>
            <a:ext cx="4623131" cy="941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GB" sz="3200" dirty="0">
                <a:solidFill>
                  <a:srgbClr val="FFFFFF"/>
                </a:solidFill>
                <a:latin typeface="+mn-lt"/>
              </a:rPr>
              <a:t>14</a:t>
            </a:r>
            <a:r>
              <a:rPr lang="en-GB" sz="3200" baseline="30000" dirty="0">
                <a:solidFill>
                  <a:srgbClr val="FFFFFF"/>
                </a:solidFill>
                <a:latin typeface="+mn-lt"/>
              </a:rPr>
              <a:t>th</a:t>
            </a:r>
            <a:r>
              <a:rPr lang="en-GB" sz="3200" dirty="0">
                <a:solidFill>
                  <a:srgbClr val="FFFFFF"/>
                </a:solidFill>
                <a:latin typeface="+mn-lt"/>
              </a:rPr>
              <a:t> December 2023</a:t>
            </a:r>
            <a:endParaRPr lang="en-GB" sz="3200" i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2346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A8098-26F9-8593-7EEF-EDE76E005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Innovation is at the heart of the GEANT project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6B88F-FFDA-2578-39F9-40E7B18061A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Incubators within WP4, WP5 and WP6</a:t>
            </a:r>
          </a:p>
          <a:p>
            <a:r>
              <a:rPr lang="en-GB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via the Innovation Programme</a:t>
            </a:r>
          </a:p>
          <a:p>
            <a:r>
              <a:rPr lang="en-GB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newly introduced Development Fund</a:t>
            </a:r>
          </a:p>
          <a:p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less structured as part of the service delivery </a:t>
            </a:r>
          </a:p>
          <a:p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as a result of engagement with various stakeholders</a:t>
            </a:r>
          </a:p>
          <a:p>
            <a:r>
              <a:rPr lang="en-GB" sz="1800" kern="100" dirty="0">
                <a:latin typeface="Calibri"/>
                <a:ea typeface="Calibri" panose="020F0502020204030204" pitchFamily="34" charset="0"/>
                <a:cs typeface="Times New Roman"/>
              </a:rPr>
              <a:t>Through the Community Programme TF/SIGs</a:t>
            </a:r>
          </a:p>
          <a:p>
            <a:pPr marL="0" indent="0">
              <a:buNone/>
            </a:pPr>
            <a:endParaRPr lang="en-GB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session focusses on how we can maximize the innovation potential of the GEANT project: </a:t>
            </a:r>
          </a:p>
          <a:p>
            <a:pPr lvl="1"/>
            <a:r>
              <a:rPr lang="en-GB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</a:t>
            </a:r>
            <a:r>
              <a:rPr lang="en-GB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ways</a:t>
            </a:r>
            <a:r>
              <a:rPr lang="en-GB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we have to bring new ideas into the project? </a:t>
            </a:r>
          </a:p>
          <a:p>
            <a:pPr lvl="1"/>
            <a:r>
              <a:rPr lang="en-GB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 we </a:t>
            </a:r>
            <a:r>
              <a:rPr lang="en-GB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grow</a:t>
            </a:r>
            <a:r>
              <a:rPr lang="en-GB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from an idea to a new service? </a:t>
            </a:r>
          </a:p>
          <a:p>
            <a:pPr lvl="1"/>
            <a:r>
              <a:rPr lang="en-GB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 we </a:t>
            </a:r>
            <a:r>
              <a:rPr lang="en-GB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engage</a:t>
            </a:r>
            <a:r>
              <a:rPr lang="en-GB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community, both </a:t>
            </a:r>
            <a:r>
              <a:rPr lang="en-GB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NRENs and end users</a:t>
            </a:r>
            <a:r>
              <a:rPr lang="en-GB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to get their ideas and input, but also to disseminate our work?</a:t>
            </a:r>
          </a:p>
          <a:p>
            <a:pPr lvl="1"/>
            <a:r>
              <a:rPr lang="en-GB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we missing </a:t>
            </a:r>
            <a:r>
              <a:rPr lang="en-GB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tools or capabilities </a:t>
            </a:r>
            <a:r>
              <a:rPr lang="en-GB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would enable us to innovate even more effectively?</a:t>
            </a:r>
          </a:p>
          <a:p>
            <a:endParaRPr lang="en-US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D5FA31A-8BFB-8447-C076-A5B5B3628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4403" y="231206"/>
            <a:ext cx="5007132" cy="478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806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08693-341C-C882-7E09-4A2ACDD4E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CAAC3-929B-DBF2-711E-67918EEA2C5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GB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Lightning Talks</a:t>
            </a:r>
          </a:p>
          <a:p>
            <a:pPr lvl="1"/>
            <a:r>
              <a: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Overview of Innovation Lifecycle - How is it embedded in GN5-1 and GN5-2 – Matthew Scott</a:t>
            </a:r>
          </a:p>
          <a:p>
            <a:pPr lvl="1"/>
            <a:r>
              <a: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GEANT Innovation Programme - Dawn Ng</a:t>
            </a:r>
          </a:p>
          <a:p>
            <a:pPr lvl="1"/>
            <a:r>
              <a: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GEANT Development Fund – Paul Rouse</a:t>
            </a:r>
          </a:p>
          <a:p>
            <a:pPr lvl="1"/>
            <a:endParaRPr lang="en-GB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Thematic Tables - Open Discussion</a:t>
            </a:r>
          </a:p>
          <a:p>
            <a:pPr lvl="1"/>
            <a:r>
              <a: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1: Ideation and Initiation (Donal, Dave)</a:t>
            </a:r>
          </a:p>
          <a:p>
            <a:pPr lvl="1"/>
            <a:r>
              <a: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2: From concept to service (Niels, </a:t>
            </a:r>
            <a:r>
              <a:rPr lang="en-GB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Tryfon</a:t>
            </a:r>
            <a:r>
              <a: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3: Outreach and Engagement and Dissemination – NREN and User (Dawn/Maria Isabel)</a:t>
            </a:r>
          </a:p>
          <a:p>
            <a:pPr lvl="1"/>
            <a:r>
              <a: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4: Tools and Capabilities (Piotr, Jenni)</a:t>
            </a:r>
            <a:endParaRPr lang="en-GB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6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en-GB" sz="1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[pick your table  - change half way through]</a:t>
            </a:r>
          </a:p>
          <a:p>
            <a:pPr marL="0" lvl="0" indent="0">
              <a:buNone/>
            </a:pP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GB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Notes: 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https://docs.google.com/document/d/1TcG3wkOAeiiSoScWn081N41rnRgyhooxSqBR0HnMLts/edit?usp=sharing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674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AADDF-D9F4-1C62-AAF0-CFD0750B1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Table 1 - 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Ideation and Initiation (Donal, Dave)</a:t>
            </a:r>
            <a:r>
              <a:rPr lang="en-GB" dirty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9E82B-8D85-C840-405B-70779A6EB3E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lvl="0" indent="-342900">
              <a:buFont typeface="Symbol" pitchFamily="2" charset="2"/>
              <a:buChar char=""/>
            </a:pPr>
            <a:endParaRPr lang="en-GB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Idea generation/ Input/ Proposal/Concept creation – how is this happening now?</a:t>
            </a:r>
          </a:p>
          <a:p>
            <a:pPr marL="0" lvl="0" indent="0">
              <a:buNone/>
            </a:pPr>
            <a:endParaRPr lang="en-GB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we have enough ideas? 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do ideas usually come from? Push or pull?</a:t>
            </a:r>
          </a:p>
          <a:p>
            <a:pPr marL="342900" lvl="0" indent="-342900">
              <a:buFont typeface="Symbol" pitchFamily="2" charset="2"/>
              <a:buChar char=""/>
            </a:pPr>
            <a:endParaRPr lang="en-GB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is the quality of the ideas?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Turn ideas into good proposals?</a:t>
            </a:r>
          </a:p>
          <a:p>
            <a:pPr marL="342900" lvl="0" indent="-342900">
              <a:buFont typeface="Symbol" pitchFamily="2" charset="2"/>
              <a:buChar char=""/>
            </a:pPr>
            <a:endParaRPr lang="en-GB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can we enable cross-divisional work?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26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95500-5FFB-73D7-0C62-DB58AFD02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2: From concept to service (Niels, </a:t>
            </a:r>
            <a:r>
              <a:rPr lang="en-GB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Tryfon</a:t>
            </a:r>
            <a:r>
              <a:rPr lang="en-GB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84BFB-AEC2-6A5A-02D9-0AF9886F8C2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lvl="0" indent="-342900">
              <a:buFont typeface="Symbol" pitchFamily="2" charset="2"/>
              <a:buChar char=""/>
            </a:pPr>
            <a:endParaRPr lang="en-GB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what stage in the process is the most support needed from us?</a:t>
            </a:r>
          </a:p>
          <a:p>
            <a:pPr marL="0" lvl="0" indent="0">
              <a:buNone/>
            </a:pPr>
            <a:endParaRPr lang="en-GB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 the current innovation to service pipeline work for us? </a:t>
            </a:r>
          </a:p>
          <a:p>
            <a:pPr marL="0" lvl="0" indent="0">
              <a:buNone/>
            </a:pPr>
            <a:endParaRPr lang="en-GB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we have gaps?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271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F6774-085A-9CCD-85F4-C58B7DF2E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3: Outreach and Engagement and Dissemination – NREN and User (Dawn/ Maria Isabel)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A5104-90CD-0588-5301-153A2C638E7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lvl="0" indent="-342900">
              <a:buFont typeface="Symbol" pitchFamily="2" charset="2"/>
              <a:buChar char=""/>
            </a:pP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channels are we currently using? </a:t>
            </a:r>
            <a:r>
              <a:rPr lang="en-GB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hich are working well, where are gaps?</a:t>
            </a:r>
          </a:p>
          <a:p>
            <a:pPr marL="0" lvl="0" indent="0">
              <a:buNone/>
            </a:pPr>
            <a:endParaRPr lang="en-GB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roles in the NREN are most beneficial for us to engage with?</a:t>
            </a:r>
          </a:p>
          <a:p>
            <a:pPr marL="0" lvl="0" indent="0">
              <a:buNone/>
            </a:pPr>
            <a:endParaRPr lang="en-GB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successful Innovation models in NRENs?</a:t>
            </a:r>
          </a:p>
          <a:p>
            <a:pPr marL="0" lvl="0" indent="0">
              <a:buNone/>
            </a:pPr>
            <a:endParaRPr lang="en-GB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can we build on and promote our successes?</a:t>
            </a:r>
          </a:p>
          <a:p>
            <a:pPr marL="0" lvl="0" indent="0">
              <a:buNone/>
            </a:pPr>
            <a:endParaRPr lang="en-GB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can we involve large user groups? i.e. services for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ESFRi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ESA etc]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286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9BE0B-3776-183A-BA56-49652FED2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4: Tools and Capabilities (Piotr</a:t>
            </a:r>
            <a:r>
              <a:rPr lang="en-GB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Jenni)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DBF0E-F6EC-BDF8-D2ED-B425A4DA835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lvl="0" indent="-342900">
              <a:buFont typeface="Symbol" pitchFamily="2" charset="2"/>
              <a:buChar char=""/>
            </a:pP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we have the right tools and capabilities to support ideas?</a:t>
            </a:r>
          </a:p>
          <a:p>
            <a:pPr marL="0" lvl="0" indent="0">
              <a:buNone/>
            </a:pPr>
            <a:endParaRPr lang="en-GB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can we lower the barrier to entry?</a:t>
            </a:r>
          </a:p>
          <a:p>
            <a:pPr marL="0" lvl="0" indent="0">
              <a:buNone/>
            </a:pPr>
            <a:endParaRPr lang="en-GB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can we secure successful conclusion? Is our current approach effective and efficient?</a:t>
            </a:r>
          </a:p>
          <a:p>
            <a:pPr marL="0" lvl="0" indent="0">
              <a:buNone/>
            </a:pPr>
            <a:endParaRPr lang="en-GB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Should we provide a project central Decision tree / clearing point – which programme for whom?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572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85A117A-954C-6498-1816-68460487F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073" y="2308293"/>
            <a:ext cx="8036582" cy="1717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GB" sz="5400" b="1" i="0" dirty="0">
                <a:solidFill>
                  <a:srgbClr val="FFFFFF"/>
                </a:solidFill>
                <a:effectLst/>
                <a:latin typeface="+mn-lt"/>
              </a:rPr>
              <a:t>Thank you</a:t>
            </a:r>
          </a:p>
          <a:p>
            <a:r>
              <a:rPr lang="en-GB" sz="3600" i="0" dirty="0">
                <a:solidFill>
                  <a:srgbClr val="FFFFFF"/>
                </a:solidFill>
                <a:effectLst/>
                <a:latin typeface="+mn-lt"/>
              </a:rPr>
              <a:t>Any questions</a:t>
            </a:r>
            <a:endParaRPr lang="en-GB" sz="3600" i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0111582"/>
      </p:ext>
    </p:extLst>
  </p:cSld>
  <p:clrMapOvr>
    <a:masterClrMapping/>
  </p:clrMapOvr>
</p:sld>
</file>

<file path=ppt/theme/theme1.xml><?xml version="1.0" encoding="utf-8"?>
<a:theme xmlns:a="http://schemas.openxmlformats.org/drawingml/2006/main" name="GEANT Symposium 202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st practice for GN4-2 Period 2 EC Review AM.pptx  -  Read-Only" id="{4CAFA2D0-1A7D-467D-A1FC-E32C0EF6E44D}" vid="{AA3F1CD6-7679-4B7F-89BC-8EEDE5B651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PublishingExpirationDate xmlns="http://schemas.microsoft.com/sharepoint/v3" xsi:nil="true"/>
    <_dlc_DocId xmlns="e2e8627e-9120-4592-bf70-1c86d23ddb27">N7PTXPAKPZVS-511-21</_dlc_DocId>
    <Document_x0020_ID xmlns="33c70a20-266a-45ad-bf4a-dd457e1766dc" xsi:nil="true"/>
    <_dlc_DocIdUrl xmlns="e2e8627e-9120-4592-bf70-1c86d23ddb27">
      <Url>https://intranet.geant.org/gn4/1/Management/pmt/GN4-1ECReview/_layouts/15/DocIdRedir.aspx?ID=N7PTXPAKPZVS-511-21</Url>
      <Description>N7PTXPAKPZVS-511-21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5519F8D811D04CA3DCC8D1BAB7A630" ma:contentTypeVersion="1" ma:contentTypeDescription="Create a new document." ma:contentTypeScope="" ma:versionID="7b01e4a74c5c210c6a8093be93fa2e4b">
  <xsd:schema xmlns:xsd="http://www.w3.org/2001/XMLSchema" xmlns:xs="http://www.w3.org/2001/XMLSchema" xmlns:p="http://schemas.microsoft.com/office/2006/metadata/properties" xmlns:ns1="http://schemas.microsoft.com/sharepoint/v3" xmlns:ns2="e2e8627e-9120-4592-bf70-1c86d23ddb27" xmlns:ns3="33c70a20-266a-45ad-bf4a-dd457e1766dc" targetNamespace="http://schemas.microsoft.com/office/2006/metadata/properties" ma:root="true" ma:fieldsID="e1a02ba93cf82f7fdc7a65e9f5d656dc" ns1:_="" ns2:_="" ns3:_="">
    <xsd:import namespace="http://schemas.microsoft.com/sharepoint/v3"/>
    <xsd:import namespace="e2e8627e-9120-4592-bf70-1c86d23ddb27"/>
    <xsd:import namespace="33c70a20-266a-45ad-bf4a-dd457e1766d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_x0020_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2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3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e8627e-9120-4592-bf70-1c86d23ddb2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c70a20-266a-45ad-bf4a-dd457e1766dc" elementFormDefault="qualified">
    <xsd:import namespace="http://schemas.microsoft.com/office/2006/documentManagement/types"/>
    <xsd:import namespace="http://schemas.microsoft.com/office/infopath/2007/PartnerControls"/>
    <xsd:element name="Document_x0020_ID" ma:index="11" nillable="true" ma:displayName="Document ID" ma:internalName="Document_x0020_ID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D943FB-BE63-4EA3-9350-2005CF76D58D}">
  <ds:schemaRefs>
    <ds:schemaRef ds:uri="http://schemas.microsoft.com/sharepoint/v3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33c70a20-266a-45ad-bf4a-dd457e1766dc"/>
    <ds:schemaRef ds:uri="e2e8627e-9120-4592-bf70-1c86d23ddb27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82A8CAC-EDA0-4A53-A175-8C5016D198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2e8627e-9120-4592-bf70-1c86d23ddb27"/>
    <ds:schemaRef ds:uri="33c70a20-266a-45ad-bf4a-dd457e1766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FDE185-CAA1-433B-A977-AE9D6C1FFB4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7FB8DE6F-4723-47CC-BC82-1B35FF7077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40615</TotalTime>
  <Words>525</Words>
  <Application>Microsoft Office PowerPoint</Application>
  <PresentationFormat>Widescreen</PresentationFormat>
  <Paragraphs>73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Symbol</vt:lpstr>
      <vt:lpstr>GEANT Symposium 2023</vt:lpstr>
      <vt:lpstr>PowerPoint Presentation</vt:lpstr>
      <vt:lpstr>PowerPoint Presentation</vt:lpstr>
      <vt:lpstr>Innovation is at the heart of the GEANT project</vt:lpstr>
      <vt:lpstr>Session Agenda</vt:lpstr>
      <vt:lpstr>Table 1 - Ideation and Initiation (Donal, Dave) </vt:lpstr>
      <vt:lpstr>Table 2: From concept to service (Niels, Tryfon)</vt:lpstr>
      <vt:lpstr>Table 3: Outreach and Engagement and Dissemination – NREN and User (Dawn/ Maria Isabel)</vt:lpstr>
      <vt:lpstr>Table 4: Tools and Capabilities (Piotr, Jenni)</vt:lpstr>
      <vt:lpstr>PowerPoint Presentation</vt:lpstr>
    </vt:vector>
  </TitlesOfParts>
  <Company>DANTE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practice for GN4-2 Period 2 EC Review slides GN4-2 Period 2: 1 September 2017 to 31 December 2018</dc:title>
  <dc:creator>Bridget Hannigan</dc:creator>
  <cp:lastModifiedBy>Paul Rouse</cp:lastModifiedBy>
  <cp:revision>115</cp:revision>
  <cp:lastPrinted>2016-05-20T16:08:32Z</cp:lastPrinted>
  <dcterms:created xsi:type="dcterms:W3CDTF">2020-01-13T10:18:08Z</dcterms:created>
  <dcterms:modified xsi:type="dcterms:W3CDTF">2023-12-14T08:33:07Z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21940042-bfb9-461c-809f-b0837ff36859</vt:lpwstr>
  </property>
  <property fmtid="{D5CDD505-2E9C-101B-9397-08002B2CF9AE}" pid="3" name="ContentTypeId">
    <vt:lpwstr>0x010100F65519F8D811D04CA3DCC8D1BAB7A630</vt:lpwstr>
  </property>
</Properties>
</file>